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A5D6-A35A-8104-DD37-A1CBF80D8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175BD-A3DF-DDF6-A67E-0AFE5B254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58BDA-65AA-1694-EA3E-3F880021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51E0D-3189-BEE7-559D-D5F4016A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ADD2-80FA-F329-7C04-4391190E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2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E521-2ED4-44AE-273E-B45860A4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3CCC4-4D83-5DC5-DF79-F2DDC6A5C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FAC87-2257-AAAF-5025-B18AB5A6B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DC078-196E-12B4-ADE4-D043D392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9F0E2-192F-9CEA-4C93-55554B55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2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86E73A-E127-39FD-27B8-F879286B2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FBFAA-5D9D-4206-FB99-1CA8F8EB1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4FF50-64D4-3371-C300-2E875F48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A68B9-B7F1-861F-A0E9-C3EB2492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A2005-4997-A3D6-2866-8E5B2E52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1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9C69-02A1-1A01-C203-A3250A1E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01006-2102-7378-76BA-8457C649A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06C2F-CF3C-6625-89E8-FE823A011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E8725-8DFF-18E6-86B7-783E9EFE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BF03C-01ED-B2DD-F39A-EC6AB01B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8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572B-76CC-5E4B-3057-C1FFAF77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76F74-583F-2F11-08D5-6A18E5406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864FE-BA09-FD03-D59F-6C7B28A7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5D283-5532-7521-8652-EA2B3CCB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9D4D2-4737-2BAF-0F5C-4A097E80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FC71A-2C89-8140-7C68-76D3BB89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060B5-8BDE-9AA7-4ED1-5558CE026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362F9-BB9E-5709-4B74-2231DEF7E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EFA56-7D40-AB5E-59CC-175BBAFE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95EAB-BCE2-DD74-CC70-79ED68B1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34614-F659-D1C7-E7C2-5FAA2BCF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58A3-9548-75B7-CAAE-386715F4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A0976-A0F4-85F3-F013-7B475E07A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4DF34-5331-9015-AD6E-15AF59191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4260C-2E30-30EE-49EB-B20B03842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38256-36AC-66D6-4B7D-F80E2D7CA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61D87-76B2-9809-B892-D30877FC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58AEB5-F59A-01BF-E6C5-263BDD5E9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01658-DDCA-6CD6-5E74-4CBB0919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0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2A9A-92CA-7AA2-FCC4-C641935E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9D305-AC00-F9B2-D702-ED36C9D5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77B38-D5E3-008E-5FE7-B3D6C0F47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08443-FE99-704A-84A1-138E33A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1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E9CFAF-E5F8-DB6C-D3E1-6744D822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2DCDB-D3F8-DBAB-31F1-1C922690B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511E0-3A6F-880E-DA13-BC8023C4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0C46-9574-72C7-BD94-DBA37538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40F8-0E70-32EB-2BA2-48BED8C0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960C3-B7CD-7329-C37C-57974462E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E8C90-5A33-A8D7-FF2A-A8B556C8B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06602-DBA8-D18D-4A80-09CD1DF3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494F9-5F84-97F4-5C00-26EFC6EC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4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B014-6150-6236-6A61-70ED7292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04374-54A2-05D3-1B7B-F84CD3BF4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9D4D7-F8AC-BB81-2C98-3A2128124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6776F-B8EE-44DB-62CF-43C859D4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61718-EBDE-0794-B55B-25F9C308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88B83-892F-8257-23E2-E784464D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1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9568A1-DDB2-982F-C1D1-CD5E2F40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EA8BE-1EB7-76CB-7C03-2507A8932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06A02-FC28-8E84-4176-CD6B1565F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53948C-ED0C-41AB-A88A-C7CE77BCC351}" type="datetimeFigureOut">
              <a:rPr lang="en-US" smtClean="0"/>
              <a:t>27-05-2025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EF931-037A-8DD8-3BA9-8D0D1D730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AA26E-8BDC-D681-D9E7-B3DE060A6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713ED5-F8CF-4FC9-9537-C449F76F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98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C5C84823-CCDE-888E-C952-FC96356B1F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67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62A0223C-AA6B-4AE9-D4D5-E8B37A02C7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6" b="446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7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FE89156C-618C-1A89-E3DB-195427539E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74" y="100087"/>
            <a:ext cx="9151651" cy="665782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C2D22153-3C94-F3A6-6E44-DB61E80F67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7" y="-1"/>
            <a:ext cx="8964705" cy="685800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35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808937A7-9B7C-A4F9-09FE-98D549626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69" y="-1"/>
            <a:ext cx="9727661" cy="685800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17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3D0E035A-3354-FC3A-B5DF-E5C75F1CCA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1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37D37B5D-B979-993B-528F-6FE194BA4F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84" y="0"/>
            <a:ext cx="10470232" cy="685800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63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993461CD-B98E-0AD7-2046-05023E14C2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11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54C41FCD-9D1F-F53F-3667-8E31FDC15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27" y="-211798"/>
            <a:ext cx="9685546" cy="687673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5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1669B486-CBB3-E33D-A62F-3716065AFC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1" y="-4157"/>
            <a:ext cx="10476577" cy="686215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32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E30D734C-F9E4-0E3C-2906-3DB282E3D0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r="3048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0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CA458585-BC62-7612-EE8E-D8D76F04D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7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1CD45D37-DFDA-E80B-B09B-878D9A7D37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5" y="643467"/>
            <a:ext cx="928510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57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068AC820-7922-B526-E9B0-19955D81C9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82" y="288484"/>
            <a:ext cx="9779053" cy="6405279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06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4C4E14AA-F2DD-2C0A-980D-CE7A0C8AA4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9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11956804-D676-809B-2FCA-179C7F1769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71" y="207229"/>
            <a:ext cx="10028858" cy="644354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70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A4E9C860-261A-356C-0C5E-1C73D89CFA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" y="198835"/>
            <a:ext cx="10584815" cy="645673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7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3AC9A016-B857-F758-176A-9253003977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50570"/>
            <a:ext cx="11277600" cy="53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7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5B172081-F18E-9003-4DC0-ACF4198BDC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04" y="198084"/>
            <a:ext cx="9865392" cy="646183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40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1</cp:revision>
  <dcterms:created xsi:type="dcterms:W3CDTF">2025-05-26T20:10:31Z</dcterms:created>
  <dcterms:modified xsi:type="dcterms:W3CDTF">2025-05-27T14:01:44Z</dcterms:modified>
</cp:coreProperties>
</file>